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9"/>
  </p:notesMasterIdLst>
  <p:sldIdLst>
    <p:sldId id="256" r:id="rId2"/>
    <p:sldId id="285" r:id="rId3"/>
    <p:sldId id="298" r:id="rId4"/>
    <p:sldId id="299" r:id="rId5"/>
    <p:sldId id="300" r:id="rId6"/>
    <p:sldId id="301" r:id="rId7"/>
    <p:sldId id="302" r:id="rId8"/>
    <p:sldId id="259" r:id="rId9"/>
    <p:sldId id="261" r:id="rId10"/>
    <p:sldId id="303" r:id="rId11"/>
    <p:sldId id="304" r:id="rId12"/>
    <p:sldId id="305" r:id="rId13"/>
    <p:sldId id="306" r:id="rId14"/>
    <p:sldId id="307" r:id="rId15"/>
    <p:sldId id="309" r:id="rId16"/>
    <p:sldId id="308" r:id="rId17"/>
    <p:sldId id="326" r:id="rId18"/>
    <p:sldId id="327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286" r:id="rId29"/>
    <p:sldId id="262" r:id="rId30"/>
    <p:sldId id="319" r:id="rId31"/>
    <p:sldId id="287" r:id="rId32"/>
    <p:sldId id="320" r:id="rId33"/>
    <p:sldId id="321" r:id="rId34"/>
    <p:sldId id="324" r:id="rId35"/>
    <p:sldId id="325" r:id="rId36"/>
    <p:sldId id="288" r:id="rId37"/>
    <p:sldId id="279" r:id="rId38"/>
  </p:sldIdLst>
  <p:sldSz cx="9144000" cy="6858000" type="screen4x3"/>
  <p:notesSz cx="6858000" cy="9144000"/>
  <p:embeddedFontLst>
    <p:embeddedFont>
      <p:font typeface="Sniglet" panose="020B0604020202020204" charset="0"/>
      <p:regular r:id="rId40"/>
    </p:embeddedFont>
    <p:embeddedFont>
      <p:font typeface="Dosis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B60FB8B-1F91-41A3-A708-3DEB35DC4975}">
  <a:tblStyle styleId="{5B60FB8B-1F91-41A3-A708-3DEB35DC49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1" d="100"/>
          <a:sy n="121" d="100"/>
        </p:scale>
        <p:origin x="-346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03790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548067"/>
            <a:ext cx="6153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3" y="5626789"/>
            <a:ext cx="794875" cy="1314316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9" y="4071050"/>
            <a:ext cx="782014" cy="1187141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2" y="4563227"/>
            <a:ext cx="370865" cy="1079451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6" y="4171139"/>
            <a:ext cx="730671" cy="1194415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8" y="4380950"/>
            <a:ext cx="805934" cy="100111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4462457"/>
            <a:ext cx="873792" cy="800347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4167387"/>
            <a:ext cx="657208" cy="90563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2" y="5326446"/>
            <a:ext cx="919681" cy="126787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2" y="5382051"/>
            <a:ext cx="890356" cy="9424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3" y="4248209"/>
            <a:ext cx="829755" cy="1040217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1" y="4248196"/>
            <a:ext cx="599146" cy="9424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5" y="6418078"/>
            <a:ext cx="816944" cy="41862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6011685"/>
            <a:ext cx="1040884" cy="97416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4139243"/>
            <a:ext cx="684732" cy="9619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6306021"/>
            <a:ext cx="525046" cy="496888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2" y="6305415"/>
            <a:ext cx="508532" cy="433301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7" y="5905768"/>
            <a:ext cx="570935" cy="75637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1" y="4071030"/>
            <a:ext cx="541560" cy="905703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5" y="5371060"/>
            <a:ext cx="734324" cy="964419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5459834"/>
            <a:ext cx="275434" cy="325609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4" y="5443846"/>
            <a:ext cx="690236" cy="680511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4556591"/>
            <a:ext cx="317620" cy="878680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9" y="5618652"/>
            <a:ext cx="884797" cy="1001112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26197" y="6090153"/>
            <a:ext cx="717136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5" y="5288439"/>
            <a:ext cx="846269" cy="797944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14492" y="4133844"/>
            <a:ext cx="658425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4941210"/>
            <a:ext cx="666366" cy="1003585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6323840"/>
            <a:ext cx="681078" cy="607049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6152528"/>
            <a:ext cx="308462" cy="440641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5" y="221568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5" y="3818903"/>
            <a:ext cx="53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6215517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6" y="5333718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5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80" y="5608925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6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377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6" y="56126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1" y="5390448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5509371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53883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2" y="6045283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7" y="5434132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8" y="53723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4" y="6600511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5" y="6373645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62109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3" y="6023741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37104" y="5369301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737116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7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745167"/>
            <a:ext cx="20979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3" y="-121539"/>
            <a:ext cx="1796289" cy="7107432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375233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392483"/>
            <a:ext cx="450550" cy="744979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4489284"/>
            <a:ext cx="443260" cy="672893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9" y="45862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4" y="5555569"/>
            <a:ext cx="495281" cy="453651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5" y="6009221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9840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2" y="64336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5509769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64975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6" y="6600167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4" y="5333706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6111825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80" y="1784958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2" y="6502682"/>
            <a:ext cx="279910" cy="477295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8" y="5826928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8" y="4104977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65135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8" y="811487"/>
            <a:ext cx="210213" cy="611852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1" y="474615"/>
            <a:ext cx="414157" cy="677016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39763"/>
            <a:ext cx="456818" cy="567451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8" y="1351155"/>
            <a:ext cx="372518" cy="513331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238816"/>
            <a:ext cx="521292" cy="718656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6076801"/>
            <a:ext cx="504670" cy="534169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7" y="-115001"/>
            <a:ext cx="470320" cy="589613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6" y="5434125"/>
            <a:ext cx="339602" cy="53415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9" y="6664025"/>
            <a:ext cx="463059" cy="237283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8" y="72281"/>
            <a:ext cx="589992" cy="552172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34498"/>
            <a:ext cx="388118" cy="545251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772062"/>
            <a:ext cx="297606" cy="281645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6" y="15333"/>
            <a:ext cx="288245" cy="245603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90" y="-76221"/>
            <a:ext cx="323616" cy="428728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4" y="6237940"/>
            <a:ext cx="306966" cy="513369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6070569"/>
            <a:ext cx="416228" cy="546651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6548458"/>
            <a:ext cx="391238" cy="385727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5" y="6533642"/>
            <a:ext cx="180033" cy="498052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1" y="833700"/>
            <a:ext cx="501522" cy="567409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8" y="5418857"/>
            <a:ext cx="479681" cy="452289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49629" y="482234"/>
            <a:ext cx="373208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1053695"/>
            <a:ext cx="377708" cy="568851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3" y="6610610"/>
            <a:ext cx="386048" cy="344087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535209"/>
            <a:ext cx="174842" cy="249763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4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31"/>
            <a:ext cx="9143797" cy="685783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7917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753200"/>
            <a:ext cx="6791700" cy="4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1691680" y="740701"/>
            <a:ext cx="5688632" cy="2794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 smtClean="0"/>
              <a:t>ClimbCode</a:t>
            </a:r>
            <a:endParaRPr sz="7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Administrator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3000" dirty="0" err="1" smtClean="0"/>
              <a:t>Create</a:t>
            </a:r>
            <a:r>
              <a:rPr lang="es-ES" sz="3000" dirty="0" smtClean="0"/>
              <a:t> new </a:t>
            </a:r>
            <a:r>
              <a:rPr lang="es-ES" sz="3000" dirty="0" err="1" smtClean="0"/>
              <a:t>Schools</a:t>
            </a:r>
            <a:endParaRPr lang="es-ES" sz="3000" dirty="0" smtClean="0"/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10</a:t>
            </a:r>
            <a:endParaRPr lang="es-ES" sz="4000" dirty="0"/>
          </a:p>
        </p:txBody>
      </p:sp>
      <p:pic>
        <p:nvPicPr>
          <p:cNvPr id="2050" name="Picture 2" descr="Resultado de imagen de administ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02042"/>
            <a:ext cx="2959202" cy="327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8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School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3000" dirty="0" err="1" smtClean="0"/>
              <a:t>Manage</a:t>
            </a:r>
            <a:r>
              <a:rPr lang="es-ES" sz="3000" dirty="0" smtClean="0"/>
              <a:t> </a:t>
            </a:r>
            <a:r>
              <a:rPr lang="es-ES" sz="3000" dirty="0" err="1" smtClean="0"/>
              <a:t>users</a:t>
            </a:r>
            <a:r>
              <a:rPr lang="es-ES" sz="3000" dirty="0" smtClean="0"/>
              <a:t> and </a:t>
            </a:r>
            <a:r>
              <a:rPr lang="es-ES" sz="3000" dirty="0" err="1" smtClean="0"/>
              <a:t>subjects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11</a:t>
            </a:r>
            <a:endParaRPr lang="es-ES" sz="4000" dirty="0"/>
          </a:p>
        </p:txBody>
      </p:sp>
      <p:pic>
        <p:nvPicPr>
          <p:cNvPr id="4098" name="Picture 2" descr="Resultado de imagen de classr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26989"/>
            <a:ext cx="5544616" cy="323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7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Teacher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3000" dirty="0" err="1" smtClean="0"/>
              <a:t>Put</a:t>
            </a:r>
            <a:r>
              <a:rPr lang="es-ES" sz="3000" dirty="0" smtClean="0"/>
              <a:t> </a:t>
            </a:r>
            <a:r>
              <a:rPr lang="es-ES" sz="3000" dirty="0" err="1" smtClean="0"/>
              <a:t>Documents</a:t>
            </a:r>
            <a:r>
              <a:rPr lang="es-ES" sz="3000" dirty="0" smtClean="0"/>
              <a:t> and </a:t>
            </a:r>
            <a:r>
              <a:rPr lang="es-ES" sz="3000" dirty="0" err="1" smtClean="0"/>
              <a:t>Exercises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12</a:t>
            </a:r>
            <a:endParaRPr lang="es-ES" sz="4000" dirty="0"/>
          </a:p>
        </p:txBody>
      </p:sp>
      <p:pic>
        <p:nvPicPr>
          <p:cNvPr id="5124" name="Picture 4" descr="Resultado de imagen de Checkl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996952"/>
            <a:ext cx="2372642" cy="262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de Uplo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95982"/>
            <a:ext cx="2736304" cy="202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Student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3000" dirty="0" err="1" smtClean="0"/>
              <a:t>Take</a:t>
            </a:r>
            <a:r>
              <a:rPr lang="es-ES" sz="3000" dirty="0" smtClean="0"/>
              <a:t> </a:t>
            </a:r>
            <a:r>
              <a:rPr lang="es-ES" sz="3000" dirty="0" err="1" smtClean="0"/>
              <a:t>Documents</a:t>
            </a:r>
            <a:r>
              <a:rPr lang="es-ES" sz="3000" dirty="0" smtClean="0"/>
              <a:t> and </a:t>
            </a:r>
            <a:r>
              <a:rPr lang="es-ES" sz="3000" dirty="0" err="1" smtClean="0"/>
              <a:t>Exercises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13</a:t>
            </a:r>
            <a:endParaRPr lang="es-ES" sz="4000" dirty="0"/>
          </a:p>
        </p:txBody>
      </p:sp>
      <p:sp>
        <p:nvSpPr>
          <p:cNvPr id="4" name="AutoShape 2" descr="Resultado de imagen de downloa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148" name="Picture 4" descr="Resultado de imagen de student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10375"/>
            <a:ext cx="6238131" cy="424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79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 smtClean="0"/>
              <a:t>How?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14</a:t>
            </a:r>
            <a:endParaRPr lang="es-ES" sz="4000" dirty="0"/>
          </a:p>
        </p:txBody>
      </p:sp>
      <p:pic>
        <p:nvPicPr>
          <p:cNvPr id="9" name="Picture 10" descr="Resultado de imagen de Platypus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83255"/>
            <a:ext cx="2592250" cy="26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2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15</a:t>
            </a:r>
            <a:endParaRPr lang="es-ES" sz="4000" dirty="0"/>
          </a:p>
        </p:txBody>
      </p:sp>
      <p:pic>
        <p:nvPicPr>
          <p:cNvPr id="1026" name="Picture 2" descr="C:\Users\ALVARO\Downloads\EjercicioNoteboo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0"/>
            <a:ext cx="69127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37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16</a:t>
            </a:r>
            <a:endParaRPr lang="es-ES" sz="4000" dirty="0"/>
          </a:p>
        </p:txBody>
      </p:sp>
      <p:pic>
        <p:nvPicPr>
          <p:cNvPr id="2050" name="Picture 2" descr="C:\Users\ALVARO\Downloads\EjercicioCompetic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20" y="186099"/>
            <a:ext cx="8436636" cy="601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37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17</a:t>
            </a:r>
            <a:endParaRPr lang="es-ES" sz="4000" dirty="0"/>
          </a:p>
        </p:txBody>
      </p:sp>
      <p:pic>
        <p:nvPicPr>
          <p:cNvPr id="4098" name="Picture 2" descr="C:\Users\ALVARO\Desktop\CREAR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4062"/>
            <a:ext cx="6552728" cy="676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63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18</a:t>
            </a:r>
            <a:endParaRPr lang="es-ES" sz="4000" dirty="0"/>
          </a:p>
        </p:txBody>
      </p:sp>
      <p:pic>
        <p:nvPicPr>
          <p:cNvPr id="3075" name="Picture 3" descr="C:\Users\ALVARO\Desktop\CREA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06" y="10584"/>
            <a:ext cx="6678761" cy="685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7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Resultado de imagen de Eas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1" y="2636912"/>
            <a:ext cx="535280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Strengths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1100" dirty="0" err="1" smtClean="0"/>
              <a:t>Adds</a:t>
            </a:r>
            <a:r>
              <a:rPr lang="es-ES" sz="1100" dirty="0" smtClean="0"/>
              <a:t> </a:t>
            </a:r>
            <a:r>
              <a:rPr lang="es-ES" sz="1100" dirty="0" err="1" smtClean="0"/>
              <a:t>functionalities</a:t>
            </a:r>
            <a:r>
              <a:rPr lang="es-ES" sz="1100" dirty="0" smtClean="0"/>
              <a:t> to </a:t>
            </a:r>
            <a:r>
              <a:rPr lang="es-ES" sz="1100" dirty="0" err="1" smtClean="0"/>
              <a:t>schools</a:t>
            </a:r>
            <a:r>
              <a:rPr lang="es-ES" sz="1100" dirty="0" smtClean="0"/>
              <a:t> </a:t>
            </a:r>
            <a:r>
              <a:rPr lang="es-ES" sz="1100" dirty="0" err="1" smtClean="0"/>
              <a:t>that</a:t>
            </a:r>
            <a:r>
              <a:rPr lang="es-ES" sz="1100" dirty="0" smtClean="0"/>
              <a:t> </a:t>
            </a:r>
            <a:r>
              <a:rPr lang="es-ES" sz="1100" dirty="0" err="1" smtClean="0"/>
              <a:t>others</a:t>
            </a:r>
            <a:r>
              <a:rPr lang="es-ES" sz="1100" dirty="0" smtClean="0"/>
              <a:t> </a:t>
            </a:r>
            <a:r>
              <a:rPr lang="es-ES" sz="1100" dirty="0" err="1" smtClean="0"/>
              <a:t>can’t</a:t>
            </a:r>
            <a:endParaRPr lang="es-ES" sz="1100" dirty="0" smtClean="0"/>
          </a:p>
          <a:p>
            <a:pPr indent="-457200" algn="just"/>
            <a:r>
              <a:rPr lang="es-ES" sz="1100" dirty="0" err="1" smtClean="0"/>
              <a:t>Easy</a:t>
            </a:r>
            <a:r>
              <a:rPr lang="es-ES" sz="1100" dirty="0" smtClean="0"/>
              <a:t> and </a:t>
            </a:r>
            <a:r>
              <a:rPr lang="es-ES" sz="1100" dirty="0" err="1" smtClean="0"/>
              <a:t>intuitive</a:t>
            </a:r>
            <a:endParaRPr lang="es-ES" sz="1100" dirty="0" smtClean="0"/>
          </a:p>
          <a:p>
            <a:pPr indent="-457200" algn="just"/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19</a:t>
            </a:r>
            <a:endParaRPr lang="es-ES" sz="4000" dirty="0"/>
          </a:p>
        </p:txBody>
      </p:sp>
      <p:pic>
        <p:nvPicPr>
          <p:cNvPr id="7170" name="Picture 2" descr="Resultado de imagen de Functional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997" y="2482519"/>
            <a:ext cx="374441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Our Path Today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809628" y="1340768"/>
            <a:ext cx="6140400" cy="528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 smtClean="0"/>
              <a:t>The</a:t>
            </a:r>
            <a:r>
              <a:rPr lang="es-ES" sz="3600" dirty="0" smtClean="0"/>
              <a:t> </a:t>
            </a:r>
            <a:r>
              <a:rPr lang="es-ES" sz="3600" dirty="0" err="1" smtClean="0"/>
              <a:t>Workgroup</a:t>
            </a:r>
            <a:endParaRPr lang="es-ES" sz="3600" dirty="0" smtClean="0"/>
          </a:p>
          <a:p>
            <a:r>
              <a:rPr lang="es-ES" sz="3600" dirty="0" smtClean="0"/>
              <a:t>MVP &amp; Idea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err="1" smtClean="0"/>
              <a:t>Work</a:t>
            </a:r>
            <a:r>
              <a:rPr lang="es-ES" sz="3600" dirty="0" smtClean="0"/>
              <a:t> </a:t>
            </a:r>
            <a:r>
              <a:rPr lang="es-ES" sz="3600" dirty="0" err="1" smtClean="0"/>
              <a:t>Methodology</a:t>
            </a:r>
            <a:endParaRPr sz="36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600" dirty="0" smtClean="0"/>
              <a:t>Business and </a:t>
            </a:r>
            <a:r>
              <a:rPr lang="es-ES" sz="3600" dirty="0" err="1" smtClean="0"/>
              <a:t>costs</a:t>
            </a:r>
            <a:endParaRPr lang="es-ES" sz="3600" dirty="0" smtClean="0"/>
          </a:p>
        </p:txBody>
      </p:sp>
      <p:sp>
        <p:nvSpPr>
          <p:cNvPr id="5" name="Shape 729"/>
          <p:cNvSpPr/>
          <p:nvPr/>
        </p:nvSpPr>
        <p:spPr>
          <a:xfrm>
            <a:off x="4283968" y="3717032"/>
            <a:ext cx="2520280" cy="2312764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05572" y="6095732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92070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Weaknesses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1100" dirty="0" err="1" smtClean="0"/>
              <a:t>Hard</a:t>
            </a:r>
            <a:r>
              <a:rPr lang="es-ES" sz="1100" dirty="0" smtClean="0"/>
              <a:t> to </a:t>
            </a:r>
            <a:r>
              <a:rPr lang="es-ES" sz="1100" dirty="0" err="1" smtClean="0"/>
              <a:t>expand</a:t>
            </a:r>
            <a:r>
              <a:rPr lang="es-ES" sz="1100" dirty="0" smtClean="0"/>
              <a:t> to </a:t>
            </a:r>
            <a:r>
              <a:rPr lang="es-ES" sz="1100" dirty="0" err="1" smtClean="0"/>
              <a:t>other</a:t>
            </a:r>
            <a:r>
              <a:rPr lang="es-ES" sz="1100" dirty="0" smtClean="0"/>
              <a:t> </a:t>
            </a:r>
            <a:r>
              <a:rPr lang="es-ES" sz="1100" dirty="0" err="1" smtClean="0"/>
              <a:t>areas</a:t>
            </a:r>
            <a:endParaRPr lang="es-ES" sz="1100" dirty="0" smtClean="0"/>
          </a:p>
          <a:p>
            <a:pPr indent="-457200" algn="just"/>
            <a:r>
              <a:rPr lang="es-ES" sz="1100" dirty="0" err="1" smtClean="0"/>
              <a:t>Teachers</a:t>
            </a:r>
            <a:r>
              <a:rPr lang="es-ES" sz="1100" dirty="0" smtClean="0"/>
              <a:t> </a:t>
            </a:r>
            <a:r>
              <a:rPr lang="es-ES" sz="1100" dirty="0" err="1" smtClean="0"/>
              <a:t>have</a:t>
            </a:r>
            <a:r>
              <a:rPr lang="es-ES" sz="1100" dirty="0" smtClean="0"/>
              <a:t> to </a:t>
            </a:r>
            <a:r>
              <a:rPr lang="es-ES" sz="1100" dirty="0" err="1" smtClean="0"/>
              <a:t>learn</a:t>
            </a:r>
            <a:r>
              <a:rPr lang="es-ES" sz="1100" dirty="0" smtClean="0"/>
              <a:t> </a:t>
            </a:r>
            <a:r>
              <a:rPr lang="es-ES" sz="1100" dirty="0" err="1" smtClean="0"/>
              <a:t>how</a:t>
            </a:r>
            <a:r>
              <a:rPr lang="es-ES" sz="1100" dirty="0" smtClean="0"/>
              <a:t> to </a:t>
            </a:r>
            <a:r>
              <a:rPr lang="es-ES" sz="1100" dirty="0" err="1" smtClean="0"/>
              <a:t>programme</a:t>
            </a:r>
            <a:endParaRPr sz="11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20</a:t>
            </a:r>
            <a:endParaRPr lang="es-ES" sz="4000" dirty="0"/>
          </a:p>
        </p:txBody>
      </p:sp>
      <p:pic>
        <p:nvPicPr>
          <p:cNvPr id="9218" name="Picture 2" descr="Resultado de imagen de Expan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770551"/>
            <a:ext cx="3923222" cy="314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sultado de imagen de computer gu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908720"/>
            <a:ext cx="31527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Resultado de imagen de Chameleon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429000"/>
            <a:ext cx="3160275" cy="231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Oportunities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1100" dirty="0" err="1" smtClean="0"/>
              <a:t>An</a:t>
            </a:r>
            <a:r>
              <a:rPr lang="es-ES" sz="1100" dirty="0" smtClean="0"/>
              <a:t> open </a:t>
            </a:r>
            <a:r>
              <a:rPr lang="es-ES" sz="1100" dirty="0" err="1" smtClean="0"/>
              <a:t>market</a:t>
            </a:r>
            <a:r>
              <a:rPr lang="es-ES" sz="1100" dirty="0" smtClean="0"/>
              <a:t> in </a:t>
            </a:r>
            <a:r>
              <a:rPr lang="es-ES" sz="1100" dirty="0" err="1" smtClean="0"/>
              <a:t>education</a:t>
            </a:r>
            <a:r>
              <a:rPr lang="es-ES" sz="1100" dirty="0" smtClean="0"/>
              <a:t>.</a:t>
            </a:r>
          </a:p>
          <a:p>
            <a:pPr indent="-457200" algn="just"/>
            <a:r>
              <a:rPr lang="es-ES" sz="1100" dirty="0" err="1" smtClean="0"/>
              <a:t>Schools</a:t>
            </a:r>
            <a:r>
              <a:rPr lang="es-ES" sz="1100" dirty="0" smtClean="0"/>
              <a:t> can </a:t>
            </a:r>
            <a:r>
              <a:rPr lang="es-ES" sz="1100" dirty="0" err="1" smtClean="0"/>
              <a:t>adapt</a:t>
            </a:r>
            <a:r>
              <a:rPr lang="es-ES" sz="1100" dirty="0" smtClean="0"/>
              <a:t> </a:t>
            </a:r>
            <a:r>
              <a:rPr lang="es-ES" sz="1100" dirty="0" err="1" smtClean="0"/>
              <a:t>the</a:t>
            </a:r>
            <a:r>
              <a:rPr lang="es-ES" sz="1100" dirty="0" smtClean="0"/>
              <a:t> </a:t>
            </a:r>
            <a:r>
              <a:rPr lang="es-ES" sz="1100" dirty="0" err="1" smtClean="0"/>
              <a:t>product</a:t>
            </a:r>
            <a:r>
              <a:rPr lang="es-ES" sz="1100" dirty="0" smtClean="0"/>
              <a:t> to </a:t>
            </a:r>
            <a:r>
              <a:rPr lang="es-ES" sz="1100" dirty="0" err="1" smtClean="0"/>
              <a:t>their</a:t>
            </a:r>
            <a:r>
              <a:rPr lang="es-ES" sz="1100" dirty="0" smtClean="0"/>
              <a:t> </a:t>
            </a:r>
            <a:r>
              <a:rPr lang="es-ES" sz="1100" dirty="0" err="1" smtClean="0"/>
              <a:t>needs</a:t>
            </a:r>
            <a:r>
              <a:rPr lang="es-ES" sz="3000" dirty="0" smtClean="0"/>
              <a:t>.</a:t>
            </a:r>
          </a:p>
          <a:p>
            <a:pPr indent="-457200" algn="just"/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682862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21</a:t>
            </a:r>
            <a:endParaRPr lang="es-ES" sz="4000" dirty="0"/>
          </a:p>
        </p:txBody>
      </p:sp>
      <p:pic>
        <p:nvPicPr>
          <p:cNvPr id="10242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33" y="3140968"/>
            <a:ext cx="3384375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Resultado de imagen de Chameleon dra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6" descr="Resultado de imagen de Chameleon draw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Threats</a:t>
            </a:r>
            <a:r>
              <a:rPr lang="es-ES" sz="3000" dirty="0" smtClean="0"/>
              <a:t>:</a:t>
            </a:r>
          </a:p>
          <a:p>
            <a:pPr indent="-457200" algn="just"/>
            <a:r>
              <a:rPr lang="es-ES" sz="1100" dirty="0" err="1" smtClean="0"/>
              <a:t>Evolution</a:t>
            </a:r>
            <a:r>
              <a:rPr lang="es-ES" sz="1100" dirty="0" smtClean="0"/>
              <a:t> of </a:t>
            </a:r>
            <a:r>
              <a:rPr lang="es-ES" sz="1100" dirty="0" err="1" smtClean="0"/>
              <a:t>competitors</a:t>
            </a:r>
            <a:endParaRPr lang="es-ES" sz="1100" dirty="0" smtClean="0"/>
          </a:p>
          <a:p>
            <a:pPr indent="-457200" algn="just"/>
            <a:r>
              <a:rPr lang="es-ES" sz="1100" dirty="0" err="1" smtClean="0"/>
              <a:t>Slow</a:t>
            </a:r>
            <a:r>
              <a:rPr lang="es-ES" sz="1100" dirty="0" smtClean="0"/>
              <a:t> </a:t>
            </a:r>
            <a:r>
              <a:rPr lang="es-ES" sz="1100" dirty="0" err="1" smtClean="0"/>
              <a:t>payback</a:t>
            </a:r>
            <a:endParaRPr sz="11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22</a:t>
            </a:r>
            <a:endParaRPr lang="es-ES" sz="4000" dirty="0"/>
          </a:p>
        </p:txBody>
      </p:sp>
      <p:pic>
        <p:nvPicPr>
          <p:cNvPr id="1126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140968"/>
            <a:ext cx="3783435" cy="212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ultado de imagen de turtle dra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988840"/>
            <a:ext cx="3413777" cy="289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5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707904" y="3717032"/>
            <a:ext cx="5013568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Work Methodology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404071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12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smtClean="0"/>
              <a:t>SCRUM: </a:t>
            </a:r>
            <a:r>
              <a:rPr lang="es-ES" sz="3000" dirty="0" err="1" smtClean="0"/>
              <a:t>Three</a:t>
            </a:r>
            <a:r>
              <a:rPr lang="es-ES" sz="3000" dirty="0" smtClean="0"/>
              <a:t> </a:t>
            </a:r>
            <a:r>
              <a:rPr lang="es-ES" sz="3000" dirty="0" err="1" smtClean="0"/>
              <a:t>Sprints</a:t>
            </a:r>
            <a:r>
              <a:rPr lang="es-ES" sz="3000" dirty="0" smtClean="0"/>
              <a:t>.</a:t>
            </a: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24</a:t>
            </a:r>
            <a:endParaRPr lang="es-ES" sz="4000" dirty="0"/>
          </a:p>
        </p:txBody>
      </p:sp>
      <p:pic>
        <p:nvPicPr>
          <p:cNvPr id="12290" name="Picture 2" descr="Resultado de imagen de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61" y="836712"/>
            <a:ext cx="6696744" cy="669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91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smtClean="0"/>
              <a:t>Sprint 1: </a:t>
            </a:r>
          </a:p>
          <a:p>
            <a:pPr indent="-457200"/>
            <a:r>
              <a:rPr lang="es-ES" sz="3000" dirty="0" err="1" smtClean="0"/>
              <a:t>Week</a:t>
            </a:r>
            <a:r>
              <a:rPr lang="es-ES" sz="3000" dirty="0" smtClean="0"/>
              <a:t> 1: </a:t>
            </a:r>
            <a:r>
              <a:rPr lang="es-ES" sz="3000" dirty="0" err="1" smtClean="0"/>
              <a:t>CRUDs</a:t>
            </a:r>
            <a:r>
              <a:rPr lang="es-ES" sz="3000" dirty="0" smtClean="0"/>
              <a:t> and </a:t>
            </a:r>
            <a:r>
              <a:rPr lang="es-ES" sz="3000" dirty="0" err="1" smtClean="0"/>
              <a:t>Main</a:t>
            </a:r>
            <a:r>
              <a:rPr lang="es-ES" sz="3000" dirty="0" smtClean="0"/>
              <a:t> Page</a:t>
            </a:r>
          </a:p>
          <a:p>
            <a:pPr indent="-457200"/>
            <a:r>
              <a:rPr lang="es-ES" sz="3000" dirty="0" err="1" smtClean="0"/>
              <a:t>Week</a:t>
            </a:r>
            <a:r>
              <a:rPr lang="es-ES" sz="3000" dirty="0" smtClean="0"/>
              <a:t> 2: </a:t>
            </a:r>
            <a:r>
              <a:rPr lang="es-ES" sz="3000" dirty="0" err="1" smtClean="0"/>
              <a:t>Uploading</a:t>
            </a:r>
            <a:r>
              <a:rPr lang="es-ES" sz="3000" dirty="0" smtClean="0"/>
              <a:t> </a:t>
            </a:r>
            <a:r>
              <a:rPr lang="es-ES" sz="3000" dirty="0" err="1" smtClean="0"/>
              <a:t>documents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25</a:t>
            </a:r>
            <a:endParaRPr lang="es-ES" sz="4000" dirty="0"/>
          </a:p>
        </p:txBody>
      </p:sp>
      <p:pic>
        <p:nvPicPr>
          <p:cNvPr id="13314" name="Picture 2" descr="Resultado de imagen de Ob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394771"/>
            <a:ext cx="2952328" cy="268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sultado de imagen de Docum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501008"/>
            <a:ext cx="3672408" cy="27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56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Future</a:t>
            </a:r>
            <a:r>
              <a:rPr lang="es-ES" sz="3000" dirty="0" smtClean="0"/>
              <a:t> </a:t>
            </a:r>
            <a:r>
              <a:rPr lang="es-ES" sz="3000" dirty="0" err="1" smtClean="0"/>
              <a:t>Sprints</a:t>
            </a:r>
            <a:r>
              <a:rPr lang="es-ES" sz="3000" dirty="0" smtClean="0"/>
              <a:t>: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26</a:t>
            </a:r>
            <a:endParaRPr lang="es-ES" sz="4000" dirty="0"/>
          </a:p>
        </p:txBody>
      </p:sp>
      <p:pic>
        <p:nvPicPr>
          <p:cNvPr id="14338" name="Picture 2" descr="Resultado de imagen de T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2"/>
            <a:ext cx="5740406" cy="382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61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Work Methodology</a:t>
            </a:r>
            <a:endParaRPr sz="4800" dirty="0"/>
          </a:p>
        </p:txBody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827584" y="1484784"/>
            <a:ext cx="6140400" cy="4752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Technology</a:t>
            </a:r>
            <a:r>
              <a:rPr lang="es-ES" sz="3000" dirty="0" smtClean="0"/>
              <a:t>: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 dirty="0"/>
          </a:p>
        </p:txBody>
      </p:sp>
      <p:sp>
        <p:nvSpPr>
          <p:cNvPr id="2" name="AutoShape 2" descr="Resultado de imagen de Angula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Resultado de imagen de Angular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Resultado de imagen de Angular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27</a:t>
            </a:r>
            <a:endParaRPr lang="es-ES" sz="4000" dirty="0"/>
          </a:p>
        </p:txBody>
      </p:sp>
      <p:pic>
        <p:nvPicPr>
          <p:cNvPr id="15362" name="Picture 2" descr="Resultado de imagen de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468959"/>
            <a:ext cx="2976265" cy="29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Resultado de imagen de Djan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739" y="4077072"/>
            <a:ext cx="4429671" cy="1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Resultado de imagen de MySQ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8" descr="Resultado de imagen de MySQ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10" descr="Resultado de imagen de MySQL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372" name="Picture 12" descr="Resultado de imagen de My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240" y="1628799"/>
            <a:ext cx="3880048" cy="238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23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813043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Business and Costs</a:t>
            </a:r>
            <a:endParaRPr sz="6000" dirty="0"/>
          </a:p>
        </p:txBody>
      </p:sp>
      <p:sp>
        <p:nvSpPr>
          <p:cNvPr id="4" name="Shape 781"/>
          <p:cNvSpPr/>
          <p:nvPr/>
        </p:nvSpPr>
        <p:spPr>
          <a:xfrm>
            <a:off x="1907704" y="3140968"/>
            <a:ext cx="1844960" cy="207889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6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ctrTitle" idx="4294967295"/>
          </p:nvPr>
        </p:nvSpPr>
        <p:spPr>
          <a:xfrm>
            <a:off x="611560" y="4220525"/>
            <a:ext cx="777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 smtClean="0"/>
              <a:t>Education</a:t>
            </a:r>
            <a:endParaRPr sz="7000" dirty="0"/>
          </a:p>
        </p:txBody>
      </p:sp>
      <p:pic>
        <p:nvPicPr>
          <p:cNvPr id="6146" name="Picture 2" descr="Resultado de imagen de 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1" y="490201"/>
            <a:ext cx="5349165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29</a:t>
            </a:r>
            <a:endParaRPr lang="es-E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275856" y="3621021"/>
            <a:ext cx="55176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The Workgroup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2263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2159325" y="2882400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dirty="0" smtClean="0"/>
              <a:t>Is </a:t>
            </a:r>
            <a:r>
              <a:rPr lang="es-ES" sz="6000" dirty="0" err="1" smtClean="0"/>
              <a:t>it</a:t>
            </a:r>
            <a:r>
              <a:rPr lang="es-ES" sz="6000" dirty="0" smtClean="0"/>
              <a:t> </a:t>
            </a:r>
            <a:r>
              <a:rPr lang="es-ES" sz="6000" dirty="0" err="1" smtClean="0"/>
              <a:t>worth</a:t>
            </a:r>
            <a:r>
              <a:rPr lang="es-ES" sz="6000" dirty="0" smtClean="0"/>
              <a:t> </a:t>
            </a:r>
            <a:r>
              <a:rPr lang="es-ES" sz="6000" dirty="0" err="1" smtClean="0"/>
              <a:t>it</a:t>
            </a:r>
            <a:r>
              <a:rPr lang="en" sz="6000" dirty="0" smtClean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30</a:t>
            </a:r>
            <a:endParaRPr lang="es-ES" sz="4000" dirty="0"/>
          </a:p>
        </p:txBody>
      </p:sp>
      <p:pic>
        <p:nvPicPr>
          <p:cNvPr id="10" name="Picture 2" descr="Resultado de imagen de Platypus dr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861048"/>
            <a:ext cx="252028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62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From</a:t>
            </a:r>
            <a:r>
              <a:rPr lang="es-ES" sz="3000" dirty="0" smtClean="0"/>
              <a:t> X </a:t>
            </a:r>
            <a:r>
              <a:rPr lang="es-ES" sz="3000" dirty="0" err="1" smtClean="0"/>
              <a:t>people</a:t>
            </a:r>
            <a:r>
              <a:rPr lang="es-ES" sz="3000" dirty="0" smtClean="0"/>
              <a:t>:</a:t>
            </a: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31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6692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604797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From</a:t>
            </a:r>
            <a:r>
              <a:rPr lang="es-ES" sz="3000" dirty="0" smtClean="0"/>
              <a:t> X </a:t>
            </a:r>
            <a:r>
              <a:rPr lang="es-ES" sz="3000" dirty="0" err="1" smtClean="0"/>
              <a:t>people</a:t>
            </a:r>
            <a:r>
              <a:rPr lang="es-ES" sz="3000" dirty="0" smtClean="0"/>
              <a:t>:</a:t>
            </a:r>
            <a:endParaRPr sz="3000" dirty="0"/>
          </a:p>
        </p:txBody>
      </p:sp>
      <p:sp>
        <p:nvSpPr>
          <p:cNvPr id="5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32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1255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1979712" y="2276872"/>
            <a:ext cx="4825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6000" dirty="0" err="1" smtClean="0"/>
              <a:t>How</a:t>
            </a:r>
            <a:r>
              <a:rPr lang="es-ES" sz="6000" dirty="0" smtClean="0"/>
              <a:t> </a:t>
            </a:r>
            <a:r>
              <a:rPr lang="es-ES" sz="6000" dirty="0" err="1" smtClean="0"/>
              <a:t>much</a:t>
            </a:r>
            <a:r>
              <a:rPr lang="en" sz="6000" dirty="0" smtClean="0"/>
              <a:t>?</a:t>
            </a:r>
            <a:endParaRPr sz="6000" dirty="0"/>
          </a:p>
        </p:txBody>
      </p:sp>
      <p:sp>
        <p:nvSpPr>
          <p:cNvPr id="2" name="AutoShape 2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4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AutoShape 8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</a:t>
            </a:r>
            <a:r>
              <a:rPr lang="es-ES" sz="4000" dirty="0"/>
              <a:t>3</a:t>
            </a:r>
            <a:endParaRPr lang="es-ES" sz="4000" dirty="0"/>
          </a:p>
        </p:txBody>
      </p:sp>
      <p:pic>
        <p:nvPicPr>
          <p:cNvPr id="16386" name="Picture 2" descr="Resultado de imagen de Mon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3944094" cy="256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4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899592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 smtClean="0"/>
              <a:t>89,526,124$</a:t>
            </a:r>
            <a:endParaRPr lang="en" sz="4800" dirty="0"/>
          </a:p>
        </p:txBody>
      </p:sp>
      <p:grpSp>
        <p:nvGrpSpPr>
          <p:cNvPr id="8" name="Shape 631"/>
          <p:cNvGrpSpPr/>
          <p:nvPr/>
        </p:nvGrpSpPr>
        <p:grpSpPr>
          <a:xfrm>
            <a:off x="2391903" y="2728017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899592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 smtClean="0"/>
              <a:t>89,526,124$</a:t>
            </a:r>
            <a:endParaRPr lang="en" sz="4800" dirty="0"/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899592" y="4587006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 smtClean="0"/>
              <a:t>89,526,124$</a:t>
            </a:r>
            <a:endParaRPr lang="en"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34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6898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7" name="Shape 625"/>
          <p:cNvSpPr txBox="1">
            <a:spLocks/>
          </p:cNvSpPr>
          <p:nvPr/>
        </p:nvSpPr>
        <p:spPr>
          <a:xfrm>
            <a:off x="899592" y="1484784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 smtClean="0"/>
              <a:t>89,526,124$</a:t>
            </a:r>
            <a:endParaRPr lang="en" sz="4800" dirty="0"/>
          </a:p>
        </p:txBody>
      </p:sp>
      <p:grpSp>
        <p:nvGrpSpPr>
          <p:cNvPr id="8" name="Shape 631"/>
          <p:cNvGrpSpPr/>
          <p:nvPr/>
        </p:nvGrpSpPr>
        <p:grpSpPr>
          <a:xfrm>
            <a:off x="2391903" y="2728017"/>
            <a:ext cx="2941456" cy="1875085"/>
            <a:chOff x="1553100" y="2807121"/>
            <a:chExt cx="6037800" cy="1406314"/>
          </a:xfrm>
        </p:grpSpPr>
        <p:cxnSp>
          <p:nvCxnSpPr>
            <p:cNvPr id="9" name="Shape 632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" name="Shape 633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Shape 625"/>
          <p:cNvSpPr txBox="1">
            <a:spLocks/>
          </p:cNvSpPr>
          <p:nvPr/>
        </p:nvSpPr>
        <p:spPr>
          <a:xfrm>
            <a:off x="899592" y="3068960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 smtClean="0"/>
              <a:t>89,526,124$</a:t>
            </a:r>
            <a:endParaRPr lang="en" sz="4800" dirty="0"/>
          </a:p>
        </p:txBody>
      </p:sp>
      <p:sp>
        <p:nvSpPr>
          <p:cNvPr id="12" name="Shape 625"/>
          <p:cNvSpPr txBox="1">
            <a:spLocks/>
          </p:cNvSpPr>
          <p:nvPr/>
        </p:nvSpPr>
        <p:spPr>
          <a:xfrm>
            <a:off x="899592" y="4587006"/>
            <a:ext cx="5933700" cy="1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" sz="4800" dirty="0" smtClean="0"/>
              <a:t>89,526,124$</a:t>
            </a:r>
            <a:endParaRPr lang="en" sz="4800" dirty="0"/>
          </a:p>
        </p:txBody>
      </p:sp>
      <p:sp>
        <p:nvSpPr>
          <p:cNvPr id="13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</a:t>
            </a:r>
            <a:r>
              <a:rPr lang="es-ES" sz="4000" dirty="0"/>
              <a:t>5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56571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Business and Costs</a:t>
            </a:r>
            <a:endParaRPr sz="4800" dirty="0"/>
          </a:p>
        </p:txBody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738180" y="1772816"/>
            <a:ext cx="2097900" cy="2304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Yellow</a:t>
            </a:r>
            <a:endParaRPr sz="3000"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For a license with physics and an amount of 10 stundents</a:t>
            </a:r>
            <a:endParaRPr sz="3000" dirty="0"/>
          </a:p>
        </p:txBody>
      </p:sp>
      <p:sp>
        <p:nvSpPr>
          <p:cNvPr id="572" name="Shape 572"/>
          <p:cNvSpPr txBox="1">
            <a:spLocks noGrp="1"/>
          </p:cNvSpPr>
          <p:nvPr>
            <p:ph type="body" idx="2"/>
          </p:nvPr>
        </p:nvSpPr>
        <p:spPr>
          <a:xfrm>
            <a:off x="2824098" y="1796820"/>
            <a:ext cx="2097900" cy="1920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Blue</a:t>
            </a:r>
            <a:endParaRPr sz="3000"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For a license with maths and 20 stundents</a:t>
            </a:r>
            <a:endParaRPr sz="3000" dirty="0"/>
          </a:p>
        </p:txBody>
      </p:sp>
      <p:sp>
        <p:nvSpPr>
          <p:cNvPr id="573" name="Shape 573"/>
          <p:cNvSpPr txBox="1">
            <a:spLocks noGrp="1"/>
          </p:cNvSpPr>
          <p:nvPr>
            <p:ph type="body" idx="3"/>
          </p:nvPr>
        </p:nvSpPr>
        <p:spPr>
          <a:xfrm>
            <a:off x="5076056" y="1844824"/>
            <a:ext cx="2097900" cy="2112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 dirty="0"/>
              <a:t>Red</a:t>
            </a:r>
            <a:endParaRPr sz="3000"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For</a:t>
            </a:r>
            <a:r>
              <a:rPr lang="es-ES" sz="3000" dirty="0" smtClean="0"/>
              <a:t> </a:t>
            </a:r>
            <a:r>
              <a:rPr lang="es-ES" sz="3000" dirty="0" err="1" smtClean="0"/>
              <a:t>the</a:t>
            </a:r>
            <a:r>
              <a:rPr lang="es-ES" sz="3000" dirty="0" smtClean="0"/>
              <a:t> </a:t>
            </a:r>
            <a:r>
              <a:rPr lang="es-ES" sz="3000" dirty="0" err="1" smtClean="0"/>
              <a:t>license</a:t>
            </a:r>
            <a:r>
              <a:rPr lang="es-ES" sz="3000" dirty="0" smtClean="0"/>
              <a:t> </a:t>
            </a:r>
            <a:r>
              <a:rPr lang="es-ES" sz="3000" dirty="0" err="1" smtClean="0"/>
              <a:t>with</a:t>
            </a:r>
            <a:r>
              <a:rPr lang="es-ES" sz="3000" dirty="0" smtClean="0"/>
              <a:t> </a:t>
            </a:r>
            <a:r>
              <a:rPr lang="es-ES" sz="3000" dirty="0" err="1" smtClean="0"/>
              <a:t>maths</a:t>
            </a:r>
            <a:r>
              <a:rPr lang="es-ES" sz="3000" dirty="0"/>
              <a:t> </a:t>
            </a:r>
            <a:r>
              <a:rPr lang="es-ES" sz="3000" dirty="0" smtClean="0"/>
              <a:t>and </a:t>
            </a:r>
            <a:r>
              <a:rPr lang="es-ES" sz="3000" dirty="0" err="1" smtClean="0"/>
              <a:t>physics</a:t>
            </a:r>
            <a:r>
              <a:rPr lang="es-ES" sz="3000" dirty="0" smtClean="0"/>
              <a:t>, and 20 </a:t>
            </a:r>
            <a:r>
              <a:rPr lang="es-ES" sz="3000" dirty="0" err="1" smtClean="0"/>
              <a:t>students</a:t>
            </a:r>
            <a:endParaRPr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36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04129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VARO\Downloads\abf03e56a4ad41e1b040f02ba17f548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50120"/>
            <a:ext cx="2171502" cy="25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2" name="Shape 702"/>
          <p:cNvSpPr txBox="1">
            <a:spLocks noGrp="1"/>
          </p:cNvSpPr>
          <p:nvPr>
            <p:ph type="ctrTitle" idx="4294967295"/>
          </p:nvPr>
        </p:nvSpPr>
        <p:spPr>
          <a:xfrm>
            <a:off x="2699792" y="1796819"/>
            <a:ext cx="3816424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THANKS!</a:t>
            </a:r>
            <a:endParaRPr sz="6600" dirty="0"/>
          </a:p>
        </p:txBody>
      </p:sp>
      <p:sp>
        <p:nvSpPr>
          <p:cNvPr id="703" name="Shape 703"/>
          <p:cNvSpPr txBox="1">
            <a:spLocks noGrp="1"/>
          </p:cNvSpPr>
          <p:nvPr>
            <p:ph type="body" idx="4294967295"/>
          </p:nvPr>
        </p:nvSpPr>
        <p:spPr>
          <a:xfrm>
            <a:off x="2771800" y="3140968"/>
            <a:ext cx="5544616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200" dirty="0" smtClean="0"/>
              <a:t>You </a:t>
            </a:r>
            <a:r>
              <a:rPr lang="en" sz="4200" dirty="0"/>
              <a:t>can find me at</a:t>
            </a:r>
            <a:endParaRPr sz="4200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4200" dirty="0" smtClean="0"/>
              <a:t>alvdomnun@alum.us.es</a:t>
            </a:r>
            <a:endParaRPr sz="4200" dirty="0"/>
          </a:p>
        </p:txBody>
      </p:sp>
      <p:sp>
        <p:nvSpPr>
          <p:cNvPr id="704" name="Shape 704"/>
          <p:cNvSpPr/>
          <p:nvPr/>
        </p:nvSpPr>
        <p:spPr>
          <a:xfrm>
            <a:off x="1510854" y="1620246"/>
            <a:ext cx="1180108" cy="145330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6" y="6074840"/>
            <a:ext cx="826878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37</a:t>
            </a:r>
            <a:endParaRPr lang="es-E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Miguel Ángel Baños Carretón: Software </a:t>
            </a:r>
            <a:r>
              <a:rPr lang="es-ES" sz="3000" dirty="0" err="1" smtClean="0"/>
              <a:t>Engineer</a:t>
            </a:r>
            <a:endParaRPr lang="es-ES" sz="3000" dirty="0" smtClean="0"/>
          </a:p>
          <a:p>
            <a:pPr marL="457200" lvl="0" indent="-387350" rtl="0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600"/>
              </a:spcBef>
              <a:spcAft>
                <a:spcPts val="0"/>
              </a:spcAft>
              <a:buSzPts val="2500"/>
              <a:buNone/>
            </a:pPr>
            <a:endParaRPr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Álvaro Domínguez Núñez: Business Manager</a:t>
            </a:r>
            <a:endParaRPr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4</a:t>
            </a:r>
          </a:p>
        </p:txBody>
      </p:sp>
      <p:pic>
        <p:nvPicPr>
          <p:cNvPr id="3075" name="Picture 3" descr="C:\Users\ALVARO\Desktop\Y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678" y="4005064"/>
            <a:ext cx="2365469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09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Andrés Fernández </a:t>
            </a:r>
            <a:r>
              <a:rPr lang="es-ES" sz="3000" dirty="0" err="1" smtClean="0"/>
              <a:t>Alés</a:t>
            </a:r>
            <a:r>
              <a:rPr lang="es-ES" sz="3000" dirty="0" smtClean="0"/>
              <a:t>: Software </a:t>
            </a:r>
            <a:r>
              <a:rPr lang="es-ES" sz="3000" dirty="0" err="1" smtClean="0"/>
              <a:t>Engineer</a:t>
            </a: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Alejandro Garrido Resina: Software </a:t>
            </a:r>
            <a:r>
              <a:rPr lang="es-ES" sz="3000" dirty="0" err="1" smtClean="0"/>
              <a:t>Engineer</a:t>
            </a:r>
            <a:endParaRPr lang="es-ES" sz="3000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5</a:t>
            </a:r>
          </a:p>
        </p:txBody>
      </p:sp>
      <p:pic>
        <p:nvPicPr>
          <p:cNvPr id="2050" name="Picture 2" descr="C:\Users\ALVARO\Desktop\Alejandro Garrid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393" y="4581128"/>
            <a:ext cx="2016224" cy="21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VARO\Desktop\th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79" y="1840606"/>
            <a:ext cx="1963053" cy="22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18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ES" sz="3000" dirty="0" smtClean="0"/>
              <a:t>Alejandro Román </a:t>
            </a:r>
            <a:r>
              <a:rPr lang="es-ES" sz="3000" dirty="0"/>
              <a:t>Rodríguez</a:t>
            </a:r>
            <a:r>
              <a:rPr lang="es-ES" sz="3000" dirty="0" smtClean="0"/>
              <a:t>: </a:t>
            </a:r>
          </a:p>
          <a:p>
            <a:pPr marL="69850" indent="0">
              <a:spcBef>
                <a:spcPts val="0"/>
              </a:spcBef>
              <a:buNone/>
            </a:pPr>
            <a:r>
              <a:rPr lang="es-ES" sz="3000" dirty="0" smtClean="0"/>
              <a:t>     Project </a:t>
            </a:r>
            <a:r>
              <a:rPr lang="es-ES" sz="3000" dirty="0"/>
              <a:t>Manager</a:t>
            </a:r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endParaRPr lang="es-ES" sz="3000" dirty="0"/>
          </a:p>
          <a:p>
            <a:pPr marL="69850" lvl="0" indent="0" rtl="0">
              <a:spcBef>
                <a:spcPts val="0"/>
              </a:spcBef>
              <a:spcAft>
                <a:spcPts val="0"/>
              </a:spcAft>
              <a:buSzPts val="2500"/>
              <a:buNone/>
            </a:pPr>
            <a:endParaRPr lang="es-ES" sz="3000" dirty="0" smtClean="0"/>
          </a:p>
          <a:p>
            <a: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ES" sz="3000" dirty="0" smtClean="0"/>
              <a:t>Álvaro Sánchez López: Software </a:t>
            </a:r>
            <a:r>
              <a:rPr lang="es-ES" sz="3000" dirty="0" err="1" smtClean="0"/>
              <a:t>Engineer</a:t>
            </a:r>
            <a:endParaRPr lang="es-ES" sz="3000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6</a:t>
            </a:r>
          </a:p>
        </p:txBody>
      </p:sp>
      <p:pic>
        <p:nvPicPr>
          <p:cNvPr id="1026" name="Picture 2" descr="C:\Users\ALVARO\Desktop\Alejandro Romá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502" y="1988840"/>
            <a:ext cx="2160240" cy="212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VARO\Desktop\Álvaro Sánche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0" y="4653136"/>
            <a:ext cx="2160831" cy="209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12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The Workgroup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3568" y="1316765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s-ES" sz="3000" dirty="0"/>
              <a:t>Jesús Sosa </a:t>
            </a:r>
            <a:r>
              <a:rPr lang="es-ES" sz="3000" dirty="0" smtClean="0"/>
              <a:t>Sánchez: Software </a:t>
            </a:r>
            <a:r>
              <a:rPr lang="es-ES" sz="3000" dirty="0" err="1" smtClean="0"/>
              <a:t>Engineer</a:t>
            </a:r>
            <a:endParaRPr lang="es-ES" sz="30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hape 547"/>
          <p:cNvSpPr txBox="1">
            <a:spLocks/>
          </p:cNvSpPr>
          <p:nvPr/>
        </p:nvSpPr>
        <p:spPr>
          <a:xfrm>
            <a:off x="323528" y="6083109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 smtClean="0"/>
              <a:t>7</a:t>
            </a:r>
            <a:endParaRPr lang="es-ES" sz="4000" dirty="0"/>
          </a:p>
        </p:txBody>
      </p:sp>
      <p:pic>
        <p:nvPicPr>
          <p:cNvPr id="6" name="Picture 4" descr="http://www.expresspros.co.za/wp-content/uploads/2015/09/7er_Team_Meditrain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81128"/>
            <a:ext cx="3824855" cy="258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VARO\Desktop\Jesús S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132856"/>
            <a:ext cx="226625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59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ctrTitle"/>
          </p:nvPr>
        </p:nvSpPr>
        <p:spPr>
          <a:xfrm>
            <a:off x="3362284" y="3712355"/>
            <a:ext cx="530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MVP &amp; Idea</a:t>
            </a:r>
            <a:endParaRPr sz="6000" dirty="0"/>
          </a:p>
        </p:txBody>
      </p:sp>
      <p:sp>
        <p:nvSpPr>
          <p:cNvPr id="4" name="Shape 763"/>
          <p:cNvSpPr/>
          <p:nvPr/>
        </p:nvSpPr>
        <p:spPr>
          <a:xfrm>
            <a:off x="3275856" y="2852936"/>
            <a:ext cx="1713834" cy="2230635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orig00.deviantart.net/e598/f/2007/027/1/d/love_the_platypus_by_tomat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645352"/>
            <a:ext cx="2160240" cy="306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747925" y="300033"/>
            <a:ext cx="61404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MVP &amp; Idea</a:t>
            </a:r>
            <a:endParaRPr sz="4800" dirty="0"/>
          </a:p>
        </p:txBody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755576" y="1484784"/>
            <a:ext cx="6140400" cy="4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 smtClean="0"/>
              <a:t>ClimbCode:</a:t>
            </a:r>
          </a:p>
          <a:p>
            <a:pPr indent="-457200" algn="just"/>
            <a:r>
              <a:rPr lang="en" sz="3000" dirty="0" smtClean="0"/>
              <a:t>Platform for teachers and students</a:t>
            </a:r>
          </a:p>
          <a:p>
            <a:pPr indent="-457200" algn="just"/>
            <a:r>
              <a:rPr lang="en" sz="3000" dirty="0" smtClean="0"/>
              <a:t>Help to other subjects</a:t>
            </a:r>
          </a:p>
          <a:p>
            <a:pPr indent="-457200" algn="just"/>
            <a:r>
              <a:rPr lang="en" sz="3000" dirty="0" smtClean="0"/>
              <a:t>First contact with programming</a:t>
            </a:r>
          </a:p>
          <a:p>
            <a:pPr marL="0" lvl="0" indent="0" algn="just">
              <a:spcBef>
                <a:spcPts val="600"/>
              </a:spcBef>
              <a:spcAft>
                <a:spcPts val="0"/>
              </a:spcAft>
              <a:buNone/>
            </a:pPr>
            <a:endParaRPr lang="en" sz="30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 smtClean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lang="es-ES" dirty="0" smtClean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3000" dirty="0" err="1" smtClean="0"/>
              <a:t>Three</a:t>
            </a:r>
            <a:r>
              <a:rPr lang="es-ES" sz="3000" dirty="0" smtClean="0"/>
              <a:t> in </a:t>
            </a:r>
            <a:r>
              <a:rPr lang="es-ES" sz="3000" dirty="0" err="1" smtClean="0"/>
              <a:t>one</a:t>
            </a:r>
            <a:r>
              <a:rPr lang="es-ES" sz="3000" dirty="0" smtClean="0"/>
              <a:t>!</a:t>
            </a:r>
            <a:endParaRPr sz="3000" dirty="0"/>
          </a:p>
        </p:txBody>
      </p:sp>
      <p:sp>
        <p:nvSpPr>
          <p:cNvPr id="2" name="AutoShape 6" descr="data:image/jpeg;base64,/9j/4AAQSkZJRgABAQAAAQABAAD/2wCEAAkGBxQSEhUTEhAWFhUXExcYGBcYFhcXFxgXFRYYFhgXFxUYHCggGBolGxUVITEhJikrLi4uFx8zODMsNygtLisBCgoKDg0OGhAQGysdHSUtLS0tLS0tLS0tLS0tLS0tLS0rLS0tLS0rLS0tLS0tLS0tLSstLS0tOC0tLS0tLS0tLf/AABEIAMgA/AMBIgACEQEDEQH/xAAcAAEAAQUBAQAAAAAAAAAAAAAABAIDBQYHAQj/xABHEAABAwICBQgHBQYEBgMAAAABAAIDBBESIQUxQVFhBgcTIjJxgZFCUnKSobHRIzNigsEUQ1OiwuEVJIPSVGOTsuLwFhdz/8QAGAEBAQEBAQAAAAAAAAAAAAAAAAECAwT/xAAeEQEBAAIDAAMBAAAAAAAAAAAAAQIREiExE0FRA//aAAwDAQACEQMRAD8A7iiIgIiICIiAiIgIiICIiAiIgIiICKl97G1r2yvqvsvwWo8i+XsVc50EjehqmFzXRkgteYyWvdC/02gg5ax3ZoNwREQEREBERAREQEREBERAREQEREBERAREQEREBERAREQEWj8rucuno5DTxMdUVA1sYQGsOwSSHJp4C5WiV/OBpSY9WWGmbsEUeNwHF8lwTxDVLlIslruaiVmk4YfvZ447eu9rfmV891lXUTff11TJfYZXMbn+COwUBmioQb9E0neRiN99ysfJGvjrrvK7nOpWQSMoqhs9S5pbGIwXta52Qe54GEBt769i490UkIg6AfaRSseHk2sWnE5xOvM3B9pT2tAyAt3L1Zue25hpM0py50gCHSaQkaXE4WQxxNYNthiaTYb3O8Vt3N7zhPLns0jX0hjwXZIZYWS4gR1HtYQ0ixNiAOztuue19OHsOdiOs1w1tcBkQlK7HGxz2i5aCQRtIVmaXB9D0/KKkf2KyB3dKw/qp0NQx/Ye13skH5L5pfo+I64WH8o+itDQ8IN2x4SNRaXNI7iDkr8kT46+oEXztQacr6Yg0+kJSAexMemYeHW6wHcV0bkRzmtqZG0tZEIKl2TSDeGUj1HHNp/CfMnJamUrFxsdDREWkEREBERAREQEREBERAREQEREBERAWqc53KB1DQSSRG0zy2KI5ZPkNsWfqjEfBbWuV8/kv2NGzfUud7kbv9yDl2iYrE5kk3LnE3c5xNy4k6ySsmsdo89bwKyK899eiCIiyoiIgIiICIiAo2kKTpWFt7OGbXDItcMwQdikoqjtHNnyiNdQRSSG8zLxTarmSOwLjb1hZ35ltS5HzGVOGavp9mOKZv8AqBzX/FrV1xeiOFERFUEREBERAREQEREBERAREQEREBcb5/ZrzUEY2CoefKNrf6l2RcO58JL6Rp2+rSOPvS2/pUviz1pNIbPH/utZVYVptms0DdcK7wREWVRK6KTth/RwssXPtcYibBrjawb453UpjwQCCCDmCMwR3qR/i07YXUrcJppnt/aG2AlLLjGI3nIEtFsxlssoTIY4WuDLtiDnFuJ1y1pcSAXbbAgXWrrTM9XlAmrHPf0VOzHJtPoM7ztPBVwk1AuHGKHbIcnO4MGsX361NbVMhb0dOzA31vSKsn6lv4gVVJVwDpHFkzB22tFnt4gbVfoqxkrcTDcbd4O4jYqI5nNOIE3+ffvWNr4ix/TwNsfTjHZeNthsKtkpLpl6yimAZMCWQmQMBLeo92Zc3GdtgbAbirqjQaWkq4ehfMX0rbvijBDHwz3BBdZt3tF5LNJt177ApKzksZ/mrqOj0xh2TUbx+aN4d8rrua+eOSMhbpnR5G0zNPcYj9V9Drth45ZeiIi0yIiICIiAiIgIiICIiAiIgIiIC4dz4R20jA62ukI92X/yXcVxnn5jtU0L9jo6hni0xu/VS+LPXOFlaR12Dy8lilN0c/WPFca7RORFE0pV9Ey4F3EhrBvcdXhtWYr2vr2RAYsyey0ZuceA/VY9sL5SHz2yzbGOy3i71nfBUR4InDpH4pX7TmTwAHZasgt60zvb0m68RHwxnttx8NTfHeiIkmkYwbAlx3MBcfhkFcibUv8Au6U23vcG/K6nR1RaLMa1nstF/M5qh9Q463uPeSnQhR8navpRKBDGdvXcQ72gNanHRtbsfTnh1vqrRXlldml/Q7qumrKerkpWyiAvIbG/DixtLb3N9V7rqlBzw0JyqY56Z17faRlzfB0d8u8Bcma4jUSPFXDUuIs44hud1vnqVmWkuO30dovSkNSwSU8zJWH0mODh3G2o8FMXzdyJmdBpSk/ZyWmaXBIxps18djixN1G2ZuvpFbl2xZoREVQREQERUveACSQABck5AAbSUFSLVqznE0bEcJrGuINj0TJJgCNhMTXAKM3nQ0YddU4e1T1IHmYrBBuSLEaK5T0dTlBWQyHc2RuL3b3+Cy6AiIgIiIC5tz6aOL6KKcC/7PO1zuEcgMbj3Alh8F0lWK6kZNG+KRocx7S1zTqLXCxHkg+WVXG/CQRsWU5W8mZNGT9DJcwuJ/Z5T6bdeBx2Pbq42uFiFxs07S7ZmN4cLhYfTslpYL9kOJ8bZfqrkE5acvJe6TDZmW1H4jcQeCk6q3uMTVUEgl6dlnnFcN/DaylxaZbqka6M8Rl5hWIK10XVl1bHeif9pU/pI3jP/wB8VusL8U7XC7XA9xVxY5+iYzmMuIyPmLKj/CiNUrx4/UFTpe2UVuWdrc3OA7ysf/hTjrmf5j6K5FoiMG5GI7zn806O1L9MM1Rtc8/hGXmVVE+pk7MTW993HyCycJawdWMd5z8hq87qmbSB2yZbhkPIZIIZpqhvae0HdgsqZqsxNvK5vC1wT4K5RPlqpOho4HTSHY0ZDi556rRlrJXW+QPNWync2qriJqgWLWa4oTryv23jfqGzerMds26ROZ7kTJG86RrGYZHstBGdcbHa3uGxzhlbYCb67DrCIujAiIgIiIC4Bzx8qJKqt/YYpS2nicGSNaSBJJbHJjt2g0AADYb+HfnGwK+SYah01QJndqV88r/ae65+LlLVjK2wizWiwGQ1AKMKl7s2x9XeHDP2b7OKuvGLX2d1j1u/hw2ryWqDcgCTsGF3dfVkFydFmWRpzkgdltLQ+3G7bkd6zugeV1VTO/y9a4gfupnOljtuDXnEz8pCwrXt1vJJ3YXBo7hb4lXWzMcbYmk7sr+Su9Jp2Lk1zqQS9StaKWT1i68Du6UgYDwdbvK6E1wIuDcHUV8ulw7OvYRr81nOTHKyq0eQIXdJBtp5HHD/AKTzcxHh2eG1amX6zcfx9DosHyU5VU+kI8cDrObbpInWEkZOx7fOxGR2LOLbIo+kK6OCN8szwyNjS5zjqACkLkHPtpgl9PQtd1SDPMN4acMTTwxBx/KNyDWeXXLqXSeKJrBHR4rtaWgyS2OT3uI6m8BtjnmVpwpXN7EpHB3WHxz+Kkr0blytrrJpGJlGxh8S39CnSyfwh74+iypoNzvgqDQu3j4/RTcXTGmR5yMNx7TSoppDfqsez2Xtt7pyWaNG7cPNeGlf6vyTkaYdonbqse+zT8Cr4qpxrjB7nD9Qpj2EaxZUuHgrtNIpr5v4TvNqp/aZzqjt3vH6K5+0EOa1zc3GwIItkL3trGpSWtubBNmkSCJ7nxiecRxmRjXuaMRY1zg0u6xtle67normcoIiDMZagg3tK+zPcZYea45HTh/TRO14RY7sQtl4i6+heb3SpqtHU0rj1+jDH+3GTG6/i0+a1jds5TTL6M0ZDTs6OnhjiZ6sbGsF95DRmeKloi2wIiICIiAiIgL5Q0nB0NdLHbJlXUxeBe4t8wB5r6vXzjzw6P6DSczwLCRsVQO9vVf8Y/ipVjGPdbVr2f34LyKO3EnWd/8Abgqgb5hRpC9xs1wG92HVwGeZ+S5Oi7LOG5Zl2xozP9hxKtPgMn3lreqM/N23wt4qmKle3VIM9ZLLk95xZqu0g9JjvAs+NyqKm0wb2CW8Bm3yP6KrGRYGx7tfl/dQxWSOHViyv2wQ4W3tBw4u/wCauxTsbmSWnaXgtPmRa3wTQn0dTJBK2op39HMzU4aiNrHj0mHaF3bkJywj0jCSAGTx2E0V7lp2OafSYdh8NYXz7PUDD1SDfUQbrzQemJaKoZUwfeNyLTqkjJu6N3A217CAVcazlH1SvmbldpI1WkKuY6umMTN3RwfZgjgSCfFdzqOVsT9FyaQhddop3vA2teGkYHbnB2Vl85UTLMbfXYE77nM38SVrK9Jj6vK091pYtxeW+Yv82q6o1c6wa71ZGH+a36rnHStkRLoubbxzgBcmwXqx2npLRW9Z7G+BcL/AFZEK6R49gIsRdQ5qAZ55bbqavH6shfvTY1ehp42StZHheXDttN7Djs8itkhgDdWvesVycpw3pCAAA8tGXW6psbnbndZpayvaYzpj4j/mnj/lM+ZXT+ZXSAa6qpCfTbUMH4ZBgktwD2A/n4rl1LnUync1jfhi/qWU5M6cFLpWkkJIDnmF+4sl6tydweY3flWsfWcvH0giIurkIiICIiAiIgLlHP3oguip6sDKN7opPYnw4SeAe0D866usdyi0S2rpZqZ+qWJzL+qSOq4cQbHwQfMmjHkxht82nAd+Wo+It5qY1oAsNSxcTHwTujlGF4cYpBulYbA9x3+yso5cq6x494AJJsBtUYRmTN4IZsZtPF/D8PnuHv7PjN3E2GbRfUfWPHhsVZgOyR490/NqgvoosznMFzI23FhueAwnM+CsuEjxd7QG27AdYn2ju4XTRtFqnB7zgaMssWwW4jWV7HHbaSd5VLZLegR4XHwVwOWkSmackhpKmiAJiq3RH2JGSMc53c5jAD7IXix0+ckQ/ET5NKyKlXEUXSg+yf3X8iD+ilLyRgcCCLg61FZSgqBJG1w1EfJSFrYE0Tzg+7F3YRtxWuO/aO+yztHVtkbdp7xtB3EbFmxZUPlCPsgfVkYf5rfqshC67QeCtaQp+kjez1mkeOz42UXQtXibgdlI3W05Hy2jin0fbJKmV+EFx2AnyVSombdpB2g/JRpB0DERFidrkcXkbsRvZZBxtmVRB2W9w+Sx+kJzI51OywJAxOJA6rteFutxtfgr7U8irQbCWulOuR5d+W9m/ABbjzOaINTpCWrcT0dM3A0ZWdJKCDfgGjzstZqXCOM7AG2HcBZdT5h9HGPRnSuFnVE8kufq5Rt8OoT4reHd2559TToyIi6uYiIgIiICIiAiIg4lz58lhHI2ujbZkpbHPb0ZALRS8L2DSd4bvWhUFRjbZ3aabO79h7jrX09pfRsdTBJBKLxyMLHDg4WuDsI1g7wvl7TWjJaCqkhkzfCbEgWEsR6zHjwN+8ELOUaxqcrc0uG2VydQG36DivWyAtDmm4IuLbbq0IXXJDhc7238BYjJc23sUGeJ5u7ZuaNzR+usq5N2T3FWftR/DPvN+qtVVS5rCXR5fhcD8Da6CMrQeXdnVv3931VkyYj1wWjYCMj7R1eClgrSIrhaaIe3/wBqyaxzvv4u5/yWRUqwREUVl4mgtFx6I+SxNZTiOaIsOEuddxvbqNzdi2EZgZ71l4Oy3uHyUTSVLG+xkIy7N7Wv4rMvbV8SBVss04xZxs03yJ1ZHvWIronyzFgwgswkPscTQb6iDwORVul0K9zQJHNsAQ0DPMm+K+/duWToKN7XOfI8OcWtbkLZNvmeOavUZ7qciiTaSiY/A6QNdYGxy18dStzaYhbqkDjsazrE+AWdVrcTmiwssFpOZsdQHOFyGYmja57iWgDu/VTWaZi1PJjd6sgwnv3HzUOuroZS0Bjnhz2sxgWaCTlmdZ7lqS7S2aU10757U8YxSveyNoGtz3DPwzC+pdD0DaeCKBtsMUbGC34Wgfovm6gpP2WWKopmtEsMge3F2XWuC1xGdiCc13Lkhy9pq/7MEw1AHWgksH8Sw6pG8R4gLphZrpzz39trRFRLKGguc4NA1kkADvJW2FaLwFRdJ6Sip2dJPIGMxNbc+s9wa0C2skkIJaK3PO1jS97g1oFy5xAAG8k6l7BM17Q9jg5rgC1wNwQcwQRrCCtERAREQFz/AJ2uRbq2JtRTtBqoQbDbLFrdFfffNvG42roCIPkijqejOdwwk3uLGN18wRsF9e4rLgrqHOdzcGoLqyiaOnOcsWoTWHabsEnwd36+L0tQ6MloabNJDo3Cz43A2IsdVjfqlc7G5WWkeGi58tpO4KyYSbuf2rGw2Ny2ceK9hlZJm12Y8CO8HUvZY3WNpDq2gH5WWWkBWzYHIZnd8yrbnPGQwuPiPqqojbWCCdZO3xGS0ih338fsv+SyKxzvv4u5/wAlkVKsERFFZalPUb3K6QodBLlhPgpixWkKTRjL3ZeN29hw+bdR8QrRNRH6szfcf9D8FkkTZprdVWxunjfaxIwPY8WI2tu0+Ius/FE1ouxrRlsAHyWO09Rh7QbdaxsdoIzC90VpDFECQb/rqI87rV7nTM9ZCJwc0XsclC0nnLTs/wCYXe436kK9AxwaCBnnlwKjTOJqYcVgRHIfOwUi1lVZqaVsgs5t7G4Oog72kZgq8ijTO8n+X1dRWbJ/nKcZWcbVDRl2ZNUlhfJ2Z3hS+dHl1S1+jmR00vWfVxNlhcCyRrQHPOJh1jE1uYy1ZrVyVrFa3FNGbC93EnbkP7rpjnXLLCNp0XXVNO0Cmr6iJgGTMYewDgyQEBWdK1Ek7g+pnkqH3wjpCC1odk4MjADW3G4K3DiaMNr7jfLxSVmbNtjn47VnlW+MW6rR5m6KmDpHmWVkUbXSSPawvOEuaxziBhbc32WX0xR0zYo2RsFmsY1rRwaLD4Bch5odEdPWS1bm/Z04MUR2GZ4+0cPZbZv5iuyLrj525ZeiIi0yIiICK1VY8J6O2K2WLV42Wr1rK30sf5Dl5NzQbatN5b8iaKv68jxDOBYTMLQ7g14OT26sjnuIWNmbJ6Yf+bF+qsIOW8peRlTSOu5rZ2DVNTuuR7UYONvxHFa82recmzB3B2TvMWI8Qu6KFW6Igm+9p438XMaT52uppduNdMR2oz3izh9fggq2etbvBb810up5BUbs2sfH/wDnI4DyNwFjp+bsfu6yQe2xjx8MJU4ryaC9wMsRBBzcMuLVk1mK7m7qAMUc8T3tILRgLMXAuxEDK6xNRQVcX3tDL7UY6Qd/VvZZuNWZRSisSVQb22SM9qN4/RUN0jEf3g+Szqt7iWrgqXesVDFdH/Eb7wVQqmfxGe8PqmjaaKx+/wCCqFc7cPL+6gmoYPTb7wVs10Y/eN8wU0bT56kuFiB4KHoyTo3vGzFitwfn8wVadpGIfvAqoZw83jjkebW6sbzl5JpNxnm1DT6QWFrXh1VkbgQ28S4/RZCk0DWzdil6MH0pnBn8na+C2LR/N7HhJqZXvldbOMmNrQPRAzv3lXHBLm1NryNRIV1tW8bVtUnN3D6NTUt/OD82q2Obxv8Axs3usP6K8Dm1t1aSCLDMKG6O7g7c0jzI+i3H/wCvh/xsvuR/RVM5v27ayY9zYx/SU4HNr8NYLWdkUqKvUyMh0sjmxxt3veQ1vhcrZmc39P6c1Q7/AFA3/taslovkrSU7w+OHrjU9znPcNmRccvBJ/M5um8ktCNoqSGmYb4GdZ3rPd1nv8XElZhc5ia/0Q78t/wBFlKNlZ6HSD2jYeT10c25IomjelwfbYcV/R3cdl+5S0BERAREQLKh0LTraD3gLxEFp2j4jriZ7oVl2hoD+6b4XHyREFt2gKc/u/wCZ31VB5OweqfeKIgoPJqH8fvf2VP8A8Yi9Z/mPoiIKXcloj6b/ADb9FZk5HQO13PeGH+lEQR38gaQ642n/AE4/9qsnm2oT+5Z/04/9qIg8bzbUQ1Qx/wDSj+ilN5C0w1NA7o4/9qIguM5GwDUSO5rB/SrreSsY9N/8v0XqIPRyXi9d/m36L0cmIvWf5j6IiCocmYd7/eH0VY5OQeq73ivUQVN5P0/8P+Z31VxuhYB+6HxPzKIgvN0bCP3LPdCvMgaNTGjuAC8RBcAXqIgIiIP/2Q==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3" name="AutoShape 8" descr="Resultado de imagen de Platypus draw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Shape 547"/>
          <p:cNvSpPr txBox="1">
            <a:spLocks/>
          </p:cNvSpPr>
          <p:nvPr/>
        </p:nvSpPr>
        <p:spPr>
          <a:xfrm>
            <a:off x="360747" y="6074840"/>
            <a:ext cx="504056" cy="7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s-ES" sz="4000" dirty="0"/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348</Words>
  <Application>Microsoft Office PowerPoint</Application>
  <PresentationFormat>Presentación en pantalla (4:3)</PresentationFormat>
  <Paragraphs>137</Paragraphs>
  <Slides>37</Slides>
  <Notes>37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1" baseType="lpstr">
      <vt:lpstr>Arial</vt:lpstr>
      <vt:lpstr>Sniglet</vt:lpstr>
      <vt:lpstr>Dosis</vt:lpstr>
      <vt:lpstr>Friar template</vt:lpstr>
      <vt:lpstr>ClimbCode</vt:lpstr>
      <vt:lpstr>Our Path Today</vt:lpstr>
      <vt:lpstr>The Workgroup</vt:lpstr>
      <vt:lpstr>The Workgroup</vt:lpstr>
      <vt:lpstr>The Workgroup</vt:lpstr>
      <vt:lpstr>The Workgroup</vt:lpstr>
      <vt:lpstr>The Workgroup</vt:lpstr>
      <vt:lpstr>MVP &amp; Idea</vt:lpstr>
      <vt:lpstr>MVP &amp; Idea</vt:lpstr>
      <vt:lpstr>MVP &amp; Idea</vt:lpstr>
      <vt:lpstr>MVP &amp; Idea</vt:lpstr>
      <vt:lpstr>MVP &amp; Idea</vt:lpstr>
      <vt:lpstr>MVP &amp; Idea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MVP &amp; Idea</vt:lpstr>
      <vt:lpstr>MVP &amp; Idea</vt:lpstr>
      <vt:lpstr>MVP &amp; Idea</vt:lpstr>
      <vt:lpstr>MVP &amp; Idea</vt:lpstr>
      <vt:lpstr>Work Methodology</vt:lpstr>
      <vt:lpstr>Work Methodology</vt:lpstr>
      <vt:lpstr>Work Methodology</vt:lpstr>
      <vt:lpstr>Work Methodology</vt:lpstr>
      <vt:lpstr>Work Methodology</vt:lpstr>
      <vt:lpstr>Business and Costs</vt:lpstr>
      <vt:lpstr>Education</vt:lpstr>
      <vt:lpstr>Presentación de PowerPoint</vt:lpstr>
      <vt:lpstr>Business and Costs</vt:lpstr>
      <vt:lpstr>Business and Costs</vt:lpstr>
      <vt:lpstr>Presentación de PowerPoint</vt:lpstr>
      <vt:lpstr>Business and Costs</vt:lpstr>
      <vt:lpstr>Business and Costs</vt:lpstr>
      <vt:lpstr>Business and Costs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ClimbCode</dc:title>
  <dc:creator>ALVARO</dc:creator>
  <cp:lastModifiedBy>ALVARO</cp:lastModifiedBy>
  <cp:revision>35</cp:revision>
  <dcterms:modified xsi:type="dcterms:W3CDTF">2018-03-01T09:14:36Z</dcterms:modified>
</cp:coreProperties>
</file>